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6" r:id="rId15"/>
    <p:sldId id="268" r:id="rId16"/>
    <p:sldId id="269" r:id="rId17"/>
    <p:sldId id="270" r:id="rId18"/>
    <p:sldId id="279" r:id="rId19"/>
    <p:sldId id="27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1" d="100"/>
          <a:sy n="91" d="100"/>
        </p:scale>
        <p:origin x="165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20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op basis van de voor-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achterkant en de tekst bij de inhoudsopgave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voorspellen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wat voor soort boek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‘Onder water’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is en wat het schrijfdoel van de auteur is.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inhoudsopgave gebruiken om de juiste informatie te vinden.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op basis van de illustraties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kopjes een voorspelling doen over wat het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verschil is tussen zoet en zout water en wat je tegen kunt komen in de oceaan als je in 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onderzeeër zou zitten.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Related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59839" y="3529608"/>
            <a:ext cx="1736161" cy="2556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1016465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852363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12 t/m 15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673" y="1131882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235" y="3496379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235" y="163396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235" y="496809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435489" y="1089094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3548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790" y="3578435"/>
            <a:ext cx="2487397" cy="1627118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uitleggen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12 t/m 15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661731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401061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Related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59164" y="1990726"/>
            <a:ext cx="1736161" cy="2556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bladzijde 16 en 17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2174325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5694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346999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07109" y="986424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Kies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avontuur dat Herbert beleefd heeft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Bedenk een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aanhef voor het verhaal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Een begin maken met het verhaal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386690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029208" y="2449646"/>
            <a:ext cx="3696957" cy="29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teamwoordenboek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917388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4" y="1449388"/>
            <a:ext cx="1104166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een bladzijde schrijven in het dagboek van Herbert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Nitsch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wereldrecordhouder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freediving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3" name="Picture 12" descr="Related 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002182" y="2296918"/>
            <a:ext cx="1736161" cy="2556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10799388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Verhaal schrijven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Illustratie/versiering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hoe jullie het verhaal gaan voorlezen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Verhaal voorlezen aan de groep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248688" y="2561303"/>
            <a:ext cx="3369158" cy="269964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2339161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4077031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3" y="532655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76994" y="988155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Terugblik op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2"/>
          <p:cNvSpPr txBox="1"/>
          <p:nvPr/>
        </p:nvSpPr>
        <p:spPr>
          <a:xfrm>
            <a:off x="776994" y="1494010"/>
            <a:ext cx="8182367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Voorspellingen bespreken en controleren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Evalueren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</p:txBody>
      </p:sp>
      <p:pic>
        <p:nvPicPr>
          <p:cNvPr id="1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33" y="2601190"/>
            <a:ext cx="551985" cy="524036"/>
          </a:xfrm>
          <a:prstGeom prst="rect">
            <a:avLst/>
          </a:prstGeom>
        </p:spPr>
      </p:pic>
      <p:pic>
        <p:nvPicPr>
          <p:cNvPr id="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535" y="3345779"/>
            <a:ext cx="3480358" cy="22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6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988" y="2028364"/>
            <a:ext cx="5255733" cy="325758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11" descr="Related 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10594" y="3963638"/>
            <a:ext cx="1274255" cy="1876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4" name="Tekstvak 17"/>
          <p:cNvSpPr txBox="1"/>
          <p:nvPr/>
        </p:nvSpPr>
        <p:spPr>
          <a:xfrm>
            <a:off x="4791807" y="50400"/>
            <a:ext cx="717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Voorspellen nieuw boek &amp;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4" y="261739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8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(zoet)waterreservoir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ballast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organismen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trekpleister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decompressie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geperfectioneerd 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(perfectioneren)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Studiewijzer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‘woord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betekenis’ invullen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750" y="3314544"/>
            <a:ext cx="1972716" cy="27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4 t/m 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5999" y="1449388"/>
            <a:ext cx="5441079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bespreken/uitleggen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4 t/m 7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week,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 en 	maken.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684" y="4072082"/>
            <a:ext cx="2371346" cy="211281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17" y="2290471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3900" y="4431942"/>
            <a:ext cx="2832100" cy="185260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13E373A-308B-4EC7-80D5-A49588CA54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1" y="2290471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C2A53F8-2075-4E54-B71A-C1242E3489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1" y="496702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807" y="3083442"/>
            <a:ext cx="3589396" cy="234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koraalriffen zijn.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eigen woorden weergeven hoe zinkgaten ontstaan.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 descr="Related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59839" y="2307038"/>
            <a:ext cx="1736161" cy="2556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8 t/m 11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41404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248" y="461794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112" y="3542090"/>
            <a:ext cx="2715427" cy="177628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uitleggen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8 t/m 11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621065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99" y="403378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 water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in eigen woorden vertellen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waarom een ballon krimpt als hij onder water geduwd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wordt.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uit de tekst de belangrijkste informatie halen over snorkelen en duiken en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hiervoor de studiewijzer ‘Cirkels van verschil en overeenkomst’ invullen.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Related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59839" y="2914055"/>
            <a:ext cx="1736161" cy="2556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2889</TotalTime>
  <Words>1130</Words>
  <Application>Microsoft Office PowerPoint</Application>
  <PresentationFormat>Widescreen</PresentationFormat>
  <Paragraphs>294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203</cp:revision>
  <dcterms:created xsi:type="dcterms:W3CDTF">2017-07-26T14:05:48Z</dcterms:created>
  <dcterms:modified xsi:type="dcterms:W3CDTF">2022-09-01T09:48:59Z</dcterms:modified>
</cp:coreProperties>
</file>